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8" r:id="rId3"/>
    <p:sldId id="265" r:id="rId4"/>
    <p:sldId id="257" r:id="rId5"/>
    <p:sldId id="258" r:id="rId6"/>
    <p:sldId id="264" r:id="rId7"/>
    <p:sldId id="270" r:id="rId8"/>
    <p:sldId id="259" r:id="rId9"/>
    <p:sldId id="260" r:id="rId10"/>
    <p:sldId id="261" r:id="rId11"/>
    <p:sldId id="262" r:id="rId12"/>
    <p:sldId id="263"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FD26323-2D8A-4938-901D-A6074B16A074}"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60B74-3F64-4E28-9097-21BF362B2F00}"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26323-2D8A-4938-901D-A6074B16A074}"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60B74-3F64-4E28-9097-21BF362B2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26323-2D8A-4938-901D-A6074B16A074}"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60B74-3F64-4E28-9097-21BF362B2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D26323-2D8A-4938-901D-A6074B16A074}"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60B74-3F64-4E28-9097-21BF362B2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FD26323-2D8A-4938-901D-A6074B16A074}" type="datetimeFigureOut">
              <a:rPr lang="en-US" smtClean="0"/>
              <a:t>1/30/2014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D060B74-3F64-4E28-9097-21BF362B2F0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D26323-2D8A-4938-901D-A6074B16A074}"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60B74-3F64-4E28-9097-21BF362B2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26323-2D8A-4938-901D-A6074B16A074}" type="datetimeFigureOut">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60B74-3F64-4E28-9097-21BF362B2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D26323-2D8A-4938-901D-A6074B16A074}" type="datetimeFigureOut">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60B74-3F64-4E28-9097-21BF362B2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26323-2D8A-4938-901D-A6074B16A074}" type="datetimeFigureOut">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60B74-3F64-4E28-9097-21BF362B2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D26323-2D8A-4938-901D-A6074B16A074}"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60B74-3F64-4E28-9097-21BF362B2F00}"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7FD26323-2D8A-4938-901D-A6074B16A074}"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60B74-3F64-4E28-9097-21BF362B2F00}"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FD26323-2D8A-4938-901D-A6074B16A074}" type="datetimeFigureOut">
              <a:rPr lang="en-US" smtClean="0"/>
              <a:t>1/30/2014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D060B74-3F64-4E28-9097-21BF362B2F0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5562600" cy="1470025"/>
          </a:xfrm>
        </p:spPr>
        <p:txBody>
          <a:bodyPr>
            <a:normAutofit/>
          </a:bodyPr>
          <a:lstStyle/>
          <a:p>
            <a:r>
              <a:rPr lang="en-US" dirty="0" smtClean="0"/>
              <a:t>The Nervous System</a:t>
            </a:r>
            <a:endParaRPr lang="en-US" dirty="0"/>
          </a:p>
        </p:txBody>
      </p:sp>
      <p:sp>
        <p:nvSpPr>
          <p:cNvPr id="3" name="Subtitle 2"/>
          <p:cNvSpPr>
            <a:spLocks noGrp="1"/>
          </p:cNvSpPr>
          <p:nvPr>
            <p:ph type="subTitle" idx="1"/>
          </p:nvPr>
        </p:nvSpPr>
        <p:spPr/>
        <p:txBody>
          <a:bodyPr/>
          <a:lstStyle/>
          <a:p>
            <a:r>
              <a:rPr lang="en-US" dirty="0" smtClean="0">
                <a:solidFill>
                  <a:schemeClr val="tx1"/>
                </a:solidFill>
              </a:rPr>
              <a:t>By Ben &amp; Josh</a:t>
            </a:r>
            <a:endParaRPr lang="en-US" dirty="0">
              <a:solidFill>
                <a:schemeClr val="tx1"/>
              </a:solidFill>
            </a:endParaRPr>
          </a:p>
        </p:txBody>
      </p:sp>
      <p:pic>
        <p:nvPicPr>
          <p:cNvPr id="1026" name="Picture 2" descr="H:\Profile\Desktop\spine-art-affected-are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403600"/>
            <a:ext cx="27432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Profile\Desktop\imagesCAQINP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581400"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96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function of the brain, nerves, and spinal cord? </a:t>
            </a:r>
          </a:p>
        </p:txBody>
      </p:sp>
      <p:sp>
        <p:nvSpPr>
          <p:cNvPr id="3" name="Content Placeholder 2"/>
          <p:cNvSpPr>
            <a:spLocks noGrp="1"/>
          </p:cNvSpPr>
          <p:nvPr>
            <p:ph idx="1"/>
          </p:nvPr>
        </p:nvSpPr>
        <p:spPr>
          <a:xfrm>
            <a:off x="457200" y="1600201"/>
            <a:ext cx="8229600" cy="3657600"/>
          </a:xfrm>
        </p:spPr>
        <p:txBody>
          <a:bodyPr>
            <a:normAutofit fontScale="25000" lnSpcReduction="20000"/>
          </a:bodyPr>
          <a:lstStyle/>
          <a:p>
            <a:r>
              <a:rPr lang="en-US" sz="7400" dirty="0"/>
              <a:t>Forebrain</a:t>
            </a:r>
          </a:p>
          <a:p>
            <a:r>
              <a:rPr lang="en-US" sz="7400" dirty="0"/>
              <a:t> </a:t>
            </a:r>
          </a:p>
          <a:p>
            <a:endParaRPr lang="en-US" sz="7400" dirty="0"/>
          </a:p>
          <a:p>
            <a:r>
              <a:rPr lang="en-US" sz="7400" dirty="0"/>
              <a:t>The forebrain plays a critical role in helping the body carry out a number of vital functions, such as thinking, analyzing, learning and reproducing languages, processing information received from sensory organs, and regulating and coordinating movement and motor functions. The brain processes most of the information received in the cerebral cortex. The thalamus and hypothalamus are also found in the forebrain, which are involved in transmitting information received from sensory organs, motor control and regulating and overseeing autonomic functions.</a:t>
            </a:r>
          </a:p>
          <a:p>
            <a:r>
              <a:rPr lang="en-US" sz="7400" dirty="0"/>
              <a:t> </a:t>
            </a:r>
          </a:p>
          <a:p>
            <a:endParaRPr lang="en-US" sz="5100" dirty="0"/>
          </a:p>
          <a:p>
            <a:endParaRPr lang="en-US" sz="5100" dirty="0"/>
          </a:p>
          <a:p>
            <a:endParaRPr lang="en-US" sz="5100" dirty="0"/>
          </a:p>
          <a:p>
            <a:endParaRPr lang="en-US" sz="5100" dirty="0"/>
          </a:p>
          <a:p>
            <a:endParaRPr lang="en-US" sz="5100" dirty="0"/>
          </a:p>
          <a:p>
            <a:endParaRPr lang="en-US" sz="5100" dirty="0"/>
          </a:p>
          <a:p>
            <a:r>
              <a:rPr lang="en-US" sz="5100" dirty="0" smtClean="0"/>
              <a:t> </a:t>
            </a:r>
            <a:endParaRPr lang="en-US" sz="5100" dirty="0"/>
          </a:p>
          <a:p>
            <a:endParaRPr lang="en-US" sz="5100" dirty="0"/>
          </a:p>
        </p:txBody>
      </p:sp>
    </p:spTree>
    <p:extLst>
      <p:ext uri="{BB962C8B-B14F-4D97-AF65-F5344CB8AC3E}">
        <p14:creationId xmlns:p14="http://schemas.microsoft.com/office/powerpoint/2010/main" val="35107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36638"/>
          </a:xfrm>
        </p:spPr>
        <p:txBody>
          <a:bodyPr>
            <a:normAutofit fontScale="90000"/>
          </a:bodyPr>
          <a:lstStyle/>
          <a:p>
            <a:r>
              <a:rPr lang="en-US" dirty="0"/>
              <a:t>What is the difference between the central nervous system and the peripheral nervous system?</a:t>
            </a:r>
          </a:p>
        </p:txBody>
      </p:sp>
      <p:sp>
        <p:nvSpPr>
          <p:cNvPr id="3" name="Content Placeholder 2"/>
          <p:cNvSpPr>
            <a:spLocks noGrp="1"/>
          </p:cNvSpPr>
          <p:nvPr>
            <p:ph idx="1"/>
          </p:nvPr>
        </p:nvSpPr>
        <p:spPr>
          <a:xfrm>
            <a:off x="304800" y="2209800"/>
            <a:ext cx="8229600" cy="3992563"/>
          </a:xfrm>
        </p:spPr>
        <p:txBody>
          <a:bodyPr/>
          <a:lstStyle/>
          <a:p>
            <a:r>
              <a:rPr lang="en-US" dirty="0" smtClean="0"/>
              <a:t> </a:t>
            </a:r>
            <a:r>
              <a:rPr lang="en-US" dirty="0"/>
              <a:t>There are two main parts of the peripheral nervous system: the somatic and autonomic systems. The somatic nervous system controls all the functions of the body that are voluntary, like sticking out a tongue or scratching an itch. The </a:t>
            </a:r>
            <a:r>
              <a:rPr lang="en-US" dirty="0" smtClean="0"/>
              <a:t>central nervous system </a:t>
            </a:r>
            <a:r>
              <a:rPr lang="en-US" dirty="0"/>
              <a:t>controls all the functions that are involuntary, like breathing and heart rate. Digestion is also part of the </a:t>
            </a:r>
            <a:r>
              <a:rPr lang="en-US" dirty="0" smtClean="0"/>
              <a:t>central nervous system </a:t>
            </a:r>
            <a:r>
              <a:rPr lang="en-US" dirty="0"/>
              <a:t>and is called the enteric system.</a:t>
            </a:r>
          </a:p>
          <a:p>
            <a:endParaRPr lang="en-US" dirty="0"/>
          </a:p>
          <a:p>
            <a:endParaRPr lang="en-US" dirty="0"/>
          </a:p>
        </p:txBody>
      </p:sp>
    </p:spTree>
    <p:extLst>
      <p:ext uri="{BB962C8B-B14F-4D97-AF65-F5344CB8AC3E}">
        <p14:creationId xmlns:p14="http://schemas.microsoft.com/office/powerpoint/2010/main" val="41763656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autonomic system of the body is broken down further into the parasympathetic and sympathetic systems. The parasympathetic system controls all the functions of the body while it is at rest, like salivation and urination. The sympathetic system controls all the functions of the body while it is under the effects of stress. It includes such “fight or flight” responses as shutting down digestion</a:t>
            </a:r>
          </a:p>
        </p:txBody>
      </p:sp>
    </p:spTree>
    <p:extLst>
      <p:ext uri="{BB962C8B-B14F-4D97-AF65-F5344CB8AC3E}">
        <p14:creationId xmlns:p14="http://schemas.microsoft.com/office/powerpoint/2010/main" val="2566821868"/>
      </p:ext>
    </p:extLst>
  </p:cSld>
  <p:clrMapOvr>
    <a:masterClrMapping/>
  </p:clrMapOvr>
  <mc:AlternateContent xmlns:mc="http://schemas.openxmlformats.org/markup-compatibility/2006" xmlns:p14="http://schemas.microsoft.com/office/powerpoint/2010/main">
    <mc:Choice Requires="p14">
      <p:transition spd="slow" p14:dur="4400" advClick="0" advTm="30000">
        <p14:honeycomb/>
      </p:transition>
    </mc:Choice>
    <mc:Fallback xmlns="">
      <p:transition spd="slow" advClick="0" advTm="3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Profil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303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57200"/>
            <a:ext cx="8229600" cy="1143000"/>
          </a:xfrm>
        </p:spPr>
        <p:txBody>
          <a:bodyPr/>
          <a:lstStyle/>
          <a:p>
            <a:r>
              <a:rPr lang="en-US" dirty="0" smtClean="0"/>
              <a:t>                         Drawings:</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3706689" cy="32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70038"/>
            <a:ext cx="3307984" cy="48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666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               drawings continued:</a:t>
            </a:r>
            <a:endParaRPr lang="en-US" dirty="0"/>
          </a:p>
        </p:txBody>
      </p:sp>
      <p:pic>
        <p:nvPicPr>
          <p:cNvPr id="6" name="Picture 4" descr="H:\Profile\Desktop\scan000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095500" y="-419102"/>
            <a:ext cx="5029201" cy="861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55788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Your spine consists of 33 vertebrae:</a:t>
            </a:r>
          </a:p>
          <a:p>
            <a:r>
              <a:rPr lang="en-US" dirty="0"/>
              <a:t> 7 cervical vertebrae – neck (C1 to C7)</a:t>
            </a:r>
          </a:p>
          <a:p>
            <a:r>
              <a:rPr lang="en-US" dirty="0"/>
              <a:t> 12 thoracic vertebrae (T1 to T12)</a:t>
            </a:r>
          </a:p>
          <a:p>
            <a:r>
              <a:rPr lang="en-US" dirty="0"/>
              <a:t> 5 lumbar vertebrae – lower back (L1 to L5)</a:t>
            </a:r>
          </a:p>
          <a:p>
            <a:r>
              <a:rPr lang="en-US" dirty="0"/>
              <a:t> 5 sacral vertebrae (S1 to S5)</a:t>
            </a:r>
          </a:p>
          <a:p>
            <a:r>
              <a:rPr lang="en-US" dirty="0"/>
              <a:t> 4 fused vertebrae that form the coccyx</a:t>
            </a:r>
          </a:p>
          <a:p>
            <a:r>
              <a:rPr lang="en-US" dirty="0"/>
              <a:t> </a:t>
            </a:r>
          </a:p>
          <a:p>
            <a:r>
              <a:rPr lang="en-US" dirty="0"/>
              <a:t>The vertebrae are attached and held together by ligaments on both sides of the spine. The Vertebrae are separated from each other by a disk made of cartilaginous material. When we move, these disks absorb and reduce the pressure between the vertebrae.</a:t>
            </a:r>
          </a:p>
          <a:p>
            <a:r>
              <a:rPr lang="en-US" dirty="0"/>
              <a:t> </a:t>
            </a:r>
          </a:p>
          <a:p>
            <a:r>
              <a:rPr lang="en-US" dirty="0"/>
              <a:t>The spine may be compared to a flexible tube. The holes in the center of each vertebrae form the spinal canal. Through the interior passes a ‘cord’ of nervous tissue called the ‘spinal cord’. The spine’s principal function is to protect the spinal cord.</a:t>
            </a:r>
          </a:p>
          <a:p>
            <a:endParaRPr lang="en-US" dirty="0"/>
          </a:p>
        </p:txBody>
      </p:sp>
    </p:spTree>
    <p:extLst>
      <p:ext uri="{BB962C8B-B14F-4D97-AF65-F5344CB8AC3E}">
        <p14:creationId xmlns:p14="http://schemas.microsoft.com/office/powerpoint/2010/main" val="420754081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Your spinal cord</a:t>
            </a:r>
            <a:endParaRPr lang="en-US" dirty="0"/>
          </a:p>
        </p:txBody>
      </p:sp>
      <p:sp>
        <p:nvSpPr>
          <p:cNvPr id="3" name="Content Placeholder 2"/>
          <p:cNvSpPr>
            <a:spLocks noGrp="1"/>
          </p:cNvSpPr>
          <p:nvPr>
            <p:ph idx="1"/>
          </p:nvPr>
        </p:nvSpPr>
        <p:spPr>
          <a:xfrm>
            <a:off x="3429000" y="1752600"/>
            <a:ext cx="5257800" cy="4373563"/>
          </a:xfrm>
        </p:spPr>
        <p:txBody>
          <a:bodyPr>
            <a:normAutofit fontScale="47500" lnSpcReduction="20000"/>
          </a:bodyPr>
          <a:lstStyle/>
          <a:p>
            <a:r>
              <a:rPr lang="en-US" dirty="0"/>
              <a:t> </a:t>
            </a:r>
          </a:p>
          <a:p>
            <a:endParaRPr lang="en-US" dirty="0"/>
          </a:p>
          <a:p>
            <a:r>
              <a:rPr lang="en-US" dirty="0"/>
              <a:t> </a:t>
            </a:r>
          </a:p>
          <a:p>
            <a:r>
              <a:rPr lang="en-US" sz="3300" dirty="0"/>
              <a:t>The spinal cord which is made of nerve cells and nerve </a:t>
            </a:r>
            <a:r>
              <a:rPr lang="en-US" sz="3300" dirty="0" smtClean="0"/>
              <a:t>fibers</a:t>
            </a:r>
            <a:r>
              <a:rPr lang="en-US" sz="3300" dirty="0"/>
              <a:t>, resembles a cable about the size of your little finger.</a:t>
            </a:r>
          </a:p>
          <a:p>
            <a:r>
              <a:rPr lang="en-US" sz="3300" dirty="0"/>
              <a:t> </a:t>
            </a:r>
          </a:p>
          <a:p>
            <a:r>
              <a:rPr lang="en-US" sz="3300" dirty="0"/>
              <a:t>Approximately 21 inches (52.5cm) in length, it begins at the base of your brain and passes through the interior of each of your cervical and thoracic vertebrae. It ends at the upper level of your lumbar vertebrae (the superior border of L2), where it branches into a collection on nerves that extend down to the region of the coccyx.</a:t>
            </a:r>
          </a:p>
          <a:p>
            <a:r>
              <a:rPr lang="en-US" sz="3300" dirty="0"/>
              <a:t> </a:t>
            </a:r>
          </a:p>
          <a:p>
            <a:r>
              <a:rPr lang="en-US" sz="3300" dirty="0"/>
              <a:t>Simply put, the spinal cord works like a two-way telephone line. Via this communication pathway, the brain sends and receives messages to and from different parts of your body. This is how it can ensure the proper functioning of the vital organs as well as muscle movement. Commands from your brain and sensations from </a:t>
            </a:r>
          </a:p>
        </p:txBody>
      </p:sp>
      <p:pic>
        <p:nvPicPr>
          <p:cNvPr id="1026" name="Picture 2" descr="H:\Profile\Desktop\spinal-cor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28575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5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The Brain</a:t>
            </a:r>
            <a:endParaRPr lang="en-US" sz="4800" dirty="0"/>
          </a:p>
        </p:txBody>
      </p:sp>
      <p:sp>
        <p:nvSpPr>
          <p:cNvPr id="3" name="Content Placeholder 2"/>
          <p:cNvSpPr>
            <a:spLocks noGrp="1"/>
          </p:cNvSpPr>
          <p:nvPr>
            <p:ph idx="1"/>
          </p:nvPr>
        </p:nvSpPr>
        <p:spPr>
          <a:xfrm>
            <a:off x="457200" y="1600200"/>
            <a:ext cx="6019800" cy="4525963"/>
          </a:xfrm>
        </p:spPr>
        <p:txBody>
          <a:bodyPr>
            <a:normAutofit fontScale="70000" lnSpcReduction="20000"/>
          </a:bodyPr>
          <a:lstStyle/>
          <a:p>
            <a:r>
              <a:rPr lang="en-US" dirty="0"/>
              <a:t>Making sense of the </a:t>
            </a:r>
            <a:r>
              <a:rPr lang="en-US" dirty="0" smtClean="0"/>
              <a:t>brain's complexity </a:t>
            </a:r>
            <a:r>
              <a:rPr lang="en-US" dirty="0"/>
              <a:t>isn't easy. What we do know is that it's the organ that makes us human, giving people the capacity for art, language, </a:t>
            </a:r>
            <a:r>
              <a:rPr lang="en-US" dirty="0" smtClean="0"/>
              <a:t> </a:t>
            </a:r>
            <a:r>
              <a:rPr lang="en-US" dirty="0"/>
              <a:t>judgments, and rational thought. It's also responsible for each individual's personality, memories, movements, and how we sense the world.</a:t>
            </a:r>
          </a:p>
          <a:p>
            <a:endParaRPr lang="en-US" dirty="0"/>
          </a:p>
          <a:p>
            <a:r>
              <a:rPr lang="en-US" dirty="0"/>
              <a:t>All this comes from a jellylike mass of fat and protein weighing about 3 pounds (1.4 kilograms). It is, nevertheless, one of the body's biggest organs, consisting of some 100 billion nerve cells that not only put together thoughts and highly coordinated physical actions but regulate our unconscious body processes, such as digestion and breathing.</a:t>
            </a:r>
          </a:p>
          <a:p>
            <a:endParaRPr lang="en-US" dirty="0"/>
          </a:p>
          <a:p>
            <a:r>
              <a:rPr lang="en-US" dirty="0"/>
              <a:t>The brain's nerve cells are known as neurons, which make up the organ's so-called "gray matter." The neurons transmit and gather electrochemical signals that are communicated via a network of millions of nerve fibers called </a:t>
            </a:r>
            <a:r>
              <a:rPr lang="en-US" dirty="0" smtClean="0"/>
              <a:t>dendrite </a:t>
            </a:r>
            <a:r>
              <a:rPr lang="en-US" dirty="0"/>
              <a:t>and axons.</a:t>
            </a:r>
          </a:p>
          <a:p>
            <a:endParaRPr lang="en-US" dirty="0"/>
          </a:p>
        </p:txBody>
      </p:sp>
    </p:spTree>
    <p:extLst>
      <p:ext uri="{BB962C8B-B14F-4D97-AF65-F5344CB8AC3E}">
        <p14:creationId xmlns:p14="http://schemas.microsoft.com/office/powerpoint/2010/main" val="29933982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a:t>The brain is an organ located inside your head. The brain and the spinal cord form the central nervous system. This complex system controls everything we do. Each part of the brain has a different job. Here are some examples of functions that the brain controls: </a:t>
            </a:r>
          </a:p>
          <a:p>
            <a:r>
              <a:rPr lang="en-US" dirty="0"/>
              <a:t>movement such as walking or stretching</a:t>
            </a:r>
          </a:p>
          <a:p>
            <a:r>
              <a:rPr lang="en-US" dirty="0"/>
              <a:t>seeing, smelling, touching, tasting, and hearing (the 5 senses)</a:t>
            </a:r>
          </a:p>
          <a:p>
            <a:r>
              <a:rPr lang="en-US" dirty="0"/>
              <a:t>emotions, thoughts, and memory</a:t>
            </a:r>
          </a:p>
          <a:p>
            <a:r>
              <a:rPr lang="en-US" dirty="0"/>
              <a:t>breathing and heartbeat</a:t>
            </a:r>
          </a:p>
          <a:p>
            <a:r>
              <a:rPr lang="en-US" dirty="0"/>
              <a:t>digesting food</a:t>
            </a:r>
          </a:p>
          <a:p>
            <a:r>
              <a:rPr lang="en-US" dirty="0"/>
              <a:t>talking and understanding</a:t>
            </a:r>
          </a:p>
          <a:p>
            <a:r>
              <a:rPr lang="en-US" dirty="0"/>
              <a:t>The brain is like a busy city. Each part has different functions and is made up of different types of cells. To work, different parts of the brain need to send messages to each other, and to other parts of the body. </a:t>
            </a:r>
          </a:p>
          <a:p>
            <a:r>
              <a:rPr lang="en-US" dirty="0"/>
              <a:t>Read further to find out the different parts of the brain and what they do, how the brain is organized, and what the brain is made of. </a:t>
            </a:r>
          </a:p>
          <a:p>
            <a:endParaRPr lang="en-US" dirty="0"/>
          </a:p>
        </p:txBody>
      </p:sp>
    </p:spTree>
    <p:extLst>
      <p:ext uri="{BB962C8B-B14F-4D97-AF65-F5344CB8AC3E}">
        <p14:creationId xmlns:p14="http://schemas.microsoft.com/office/powerpoint/2010/main" val="3306197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normAutofit fontScale="90000"/>
          </a:bodyPr>
          <a:lstStyle/>
          <a:p>
            <a:r>
              <a:rPr lang="en-US" dirty="0"/>
              <a:t/>
            </a:r>
            <a:br>
              <a:rPr lang="en-US" dirty="0"/>
            </a:br>
            <a:r>
              <a:rPr lang="en-US" dirty="0"/>
              <a:t>1)What are the sense organs? What function do they serve? </a:t>
            </a:r>
            <a:br>
              <a:rPr lang="en-US" dirty="0"/>
            </a:br>
            <a:endParaRPr lang="en-US" dirty="0"/>
          </a:p>
        </p:txBody>
      </p:sp>
      <p:sp>
        <p:nvSpPr>
          <p:cNvPr id="3" name="Content Placeholder 2"/>
          <p:cNvSpPr>
            <a:spLocks noGrp="1"/>
          </p:cNvSpPr>
          <p:nvPr>
            <p:ph idx="1"/>
          </p:nvPr>
        </p:nvSpPr>
        <p:spPr>
          <a:xfrm>
            <a:off x="516406" y="1600200"/>
            <a:ext cx="5562600" cy="4114799"/>
          </a:xfrm>
        </p:spPr>
        <p:txBody>
          <a:bodyPr>
            <a:normAutofit/>
          </a:bodyPr>
          <a:lstStyle/>
          <a:p>
            <a:r>
              <a:rPr lang="en-US" dirty="0"/>
              <a:t>1)	Eyes, ears, nose, skin, </a:t>
            </a:r>
            <a:r>
              <a:rPr lang="en-US" dirty="0" smtClean="0"/>
              <a:t>tongue</a:t>
            </a:r>
          </a:p>
          <a:p>
            <a:r>
              <a:rPr lang="en-US" dirty="0" smtClean="0"/>
              <a:t>The function of the Eyes is to see</a:t>
            </a:r>
          </a:p>
          <a:p>
            <a:r>
              <a:rPr lang="en-US" dirty="0" smtClean="0"/>
              <a:t>The function of the ears is to hear</a:t>
            </a:r>
          </a:p>
          <a:p>
            <a:r>
              <a:rPr lang="en-US" dirty="0" smtClean="0"/>
              <a:t>The function of the nose is to smell</a:t>
            </a:r>
          </a:p>
          <a:p>
            <a:r>
              <a:rPr lang="en-US" dirty="0" smtClean="0"/>
              <a:t>The function of the skin is to act </a:t>
            </a:r>
            <a:r>
              <a:rPr lang="en-US" dirty="0"/>
              <a:t>as a cushion against insult to the </a:t>
            </a:r>
            <a:r>
              <a:rPr lang="en-US" dirty="0" smtClean="0"/>
              <a:t>body</a:t>
            </a:r>
          </a:p>
          <a:p>
            <a:r>
              <a:rPr lang="en-US" dirty="0" smtClean="0"/>
              <a:t>The function of the tongue is to taste</a:t>
            </a:r>
            <a:endParaRPr lang="en-US" dirty="0"/>
          </a:p>
        </p:txBody>
      </p:sp>
      <p:pic>
        <p:nvPicPr>
          <p:cNvPr id="1026" name="Picture 2" descr="H:\Profile\Desktop\imagesCAYBICY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85800"/>
            <a:ext cx="1845614" cy="14779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shua.dyck\AppData\Local\Microsoft\Windows\Temporary Internet Files\Content.IE5\6E7ACULP\MC9002812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7819" y="2716213"/>
            <a:ext cx="1323975" cy="178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251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Sensory nerves are designed to act as transistors and send sensations to the brain that differentiate between the many feelings a person is capable of experiencing. Motor nerves send sensations to the brain that tell various muscles how to work.</a:t>
            </a:r>
          </a:p>
        </p:txBody>
      </p:sp>
      <p:sp>
        <p:nvSpPr>
          <p:cNvPr id="4" name="Rectangle 3"/>
          <p:cNvSpPr/>
          <p:nvPr/>
        </p:nvSpPr>
        <p:spPr>
          <a:xfrm>
            <a:off x="1295400" y="328831"/>
            <a:ext cx="7162800" cy="1077218"/>
          </a:xfrm>
          <a:prstGeom prst="rect">
            <a:avLst/>
          </a:prstGeom>
        </p:spPr>
        <p:txBody>
          <a:bodyPr wrap="square">
            <a:spAutoFit/>
          </a:bodyPr>
          <a:lstStyle/>
          <a:p>
            <a:r>
              <a:rPr lang="en-US" sz="3200" dirty="0"/>
              <a:t>2)What is the difference between sensory nerves and motor nerves? </a:t>
            </a:r>
          </a:p>
        </p:txBody>
      </p:sp>
    </p:spTree>
    <p:extLst>
      <p:ext uri="{BB962C8B-B14F-4D97-AF65-F5344CB8AC3E}">
        <p14:creationId xmlns:p14="http://schemas.microsoft.com/office/powerpoint/2010/main" val="1538095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135</TotalTime>
  <Words>824</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Thatch</vt:lpstr>
      <vt:lpstr>The Nervous System</vt:lpstr>
      <vt:lpstr>                         Drawings:</vt:lpstr>
      <vt:lpstr>               drawings continued:</vt:lpstr>
      <vt:lpstr>PowerPoint Presentation</vt:lpstr>
      <vt:lpstr>                  Your spinal cord</vt:lpstr>
      <vt:lpstr>               The Brain</vt:lpstr>
      <vt:lpstr>PowerPoint Presentation</vt:lpstr>
      <vt:lpstr> 1)What are the sense organs? What function do they serve?  </vt:lpstr>
      <vt:lpstr>PowerPoint Presentation</vt:lpstr>
      <vt:lpstr>What is the function of the brain, nerves, and spinal cord? </vt:lpstr>
      <vt:lpstr>What is the difference between the central nervous system and the peripheral nervous system?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Windows User</dc:creator>
  <cp:lastModifiedBy>Windows User</cp:lastModifiedBy>
  <cp:revision>26</cp:revision>
  <dcterms:created xsi:type="dcterms:W3CDTF">2014-01-17T17:27:01Z</dcterms:created>
  <dcterms:modified xsi:type="dcterms:W3CDTF">2014-01-30T22:12:25Z</dcterms:modified>
</cp:coreProperties>
</file>